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7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7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7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36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8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4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12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369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1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6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92D050"/>
          </a:fgClr>
          <a:bgClr>
            <a:srgbClr val="99FF9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4C35B-C400-4B41-8C1C-75545CFDB7AD}" type="datetimeFigureOut">
              <a:rPr lang="ko-KR" altLang="en-US" smtClean="0"/>
              <a:t>2013-10-14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9DF88-7430-43A0-91BE-CBDA08B49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3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audio" Target="../media/audio2.wav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audio" Target="../media/audio3.wav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audio" Target="../media/audio4.wav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audio" Target="../media/audio6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6648" y="2921168"/>
            <a:ext cx="6830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선생</a:t>
            </a:r>
            <a:r>
              <a:rPr lang="ko-KR" altLang="en-US" sz="6000" b="1" dirty="0">
                <a:solidFill>
                  <a:schemeClr val="bg1"/>
                </a:solidFill>
              </a:rPr>
              <a:t>님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용 </a:t>
            </a:r>
            <a:r>
              <a:rPr lang="en-US" altLang="ko-KR" sz="6000" b="1" dirty="0" smtClean="0">
                <a:solidFill>
                  <a:schemeClr val="bg1"/>
                </a:solidFill>
              </a:rPr>
              <a:t>APP 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데모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빅캠프\워킹데모_선생님\Samsung-Galaxy-S-4-white-three-up-front-profile-ba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14" y="-243408"/>
            <a:ext cx="4321778" cy="73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062802" y="1055018"/>
            <a:ext cx="3024219" cy="5040000"/>
            <a:chOff x="3062802" y="1055018"/>
            <a:chExt cx="3024219" cy="5040000"/>
          </a:xfrm>
        </p:grpSpPr>
        <p:pic>
          <p:nvPicPr>
            <p:cNvPr id="12" name="Picture 2" descr="D:\My Document\Desktop\빅캠프2013\PSD_소스\WORK FLOW_Students\02-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2803" y="1055018"/>
              <a:ext cx="3024218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D:\My Document\Desktop\빅캠프2013\PSD_소스\WORK FLOW_Students\02-1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884" r="91131"/>
            <a:stretch/>
          </p:blipFill>
          <p:spPr bwMode="auto">
            <a:xfrm>
              <a:off x="3062802" y="3264492"/>
              <a:ext cx="3021366" cy="282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F:\빅캠프\PSD_Source_updated_130915\Workflow_teacher updated\Untitled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84984"/>
            <a:ext cx="1584176" cy="245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87588" y="1323676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김 쌤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3997443" y="2446526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빅캠</a:t>
            </a:r>
            <a:r>
              <a:rPr lang="ko-KR" altLang="en-US" sz="1000" dirty="0" smtClean="0"/>
              <a:t> 초등학교</a:t>
            </a:r>
            <a:r>
              <a:rPr lang="en-US" altLang="ko-KR" sz="1000" dirty="0" smtClean="0"/>
              <a:t>3-1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067944" y="170080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********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4059398" y="205947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010-1212-2580</a:t>
            </a:r>
            <a:endParaRPr lang="ko-KR" altLang="en-US" sz="11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654311" y="4107015"/>
            <a:ext cx="1883071" cy="724321"/>
            <a:chOff x="3654311" y="4107015"/>
            <a:chExt cx="1883071" cy="724321"/>
          </a:xfrm>
        </p:grpSpPr>
        <p:pic>
          <p:nvPicPr>
            <p:cNvPr id="19" name="Picture 2" descr="D:\My Document\Desktop\빅캠프2013\PSD_Source_updated_130915\vote_updated_130915\qb_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311" y="4107015"/>
              <a:ext cx="1883071" cy="72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3942978" y="414908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 err="1" smtClean="0"/>
                <a:t>빅캠</a:t>
              </a:r>
              <a:r>
                <a:rPr lang="ko-KR" altLang="en-US" sz="900" dirty="0" smtClean="0"/>
                <a:t> 초등학교</a:t>
              </a:r>
              <a:endParaRPr lang="en-US" altLang="ko-KR" sz="900" dirty="0" smtClean="0"/>
            </a:p>
            <a:p>
              <a:pPr algn="ctr"/>
              <a:r>
                <a:rPr lang="en-US" altLang="ko-KR" sz="900" dirty="0" smtClean="0"/>
                <a:t>3-1 </a:t>
              </a:r>
              <a:r>
                <a:rPr lang="ko-KR" altLang="en-US" sz="900" dirty="0" smtClean="0"/>
                <a:t>선생님이신가요</a:t>
              </a:r>
              <a:r>
                <a:rPr lang="en-US" altLang="ko-KR" sz="900" dirty="0" smtClean="0"/>
                <a:t>?</a:t>
              </a:r>
              <a:endParaRPr lang="ko-KR" altLang="en-US" sz="9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691260" y="4257405"/>
              <a:ext cx="1829030" cy="555186"/>
              <a:chOff x="3627798" y="4257405"/>
              <a:chExt cx="1829030" cy="555186"/>
            </a:xfrm>
          </p:grpSpPr>
          <p:pic>
            <p:nvPicPr>
              <p:cNvPr id="24" name="Picture 3" descr="D:\My Document\Desktop\빅캠프2013\PSD_Source_updated_130915\vote_updated_130915\qb_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7798" y="4257405"/>
                <a:ext cx="1110371" cy="555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3" descr="D:\My Document\Desktop\빅캠프2013\PSD_Source_updated_130915\vote_updated_130915\qb_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6457" y="4257405"/>
                <a:ext cx="1110371" cy="555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4087858" y="4553689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예</a:t>
              </a:r>
              <a:endParaRPr lang="ko-KR" altLang="en-US" sz="9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29603" y="4553689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아니</a:t>
              </a:r>
              <a:r>
                <a:rPr lang="ko-KR" altLang="en-US" sz="900" dirty="0"/>
                <a:t>오</a:t>
              </a:r>
            </a:p>
          </p:txBody>
        </p:sp>
      </p:grpSp>
      <p:pic>
        <p:nvPicPr>
          <p:cNvPr id="1034" name="Picture 10" descr="F:\빅캠프\PSD_소스\선생님_상태알림\선생님_상태_네임태그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6" t="83290" r="35108" b="7949"/>
          <a:stretch/>
        </p:blipFill>
        <p:spPr bwMode="auto">
          <a:xfrm>
            <a:off x="3995936" y="2996952"/>
            <a:ext cx="1152128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2924944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TEACHER</a:t>
            </a:r>
            <a:endParaRPr lang="ko-KR" altLang="en-US" sz="11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2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127711" y="339278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487751" y="3196930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ntro_1.mp4 (2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361439" y="45102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60" numSld="9">
                <p:cTn id="57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빅캠프\워킹데모_선생님\Samsung-Galaxy-S-4-white-three-up-front-profile-b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14" y="-243408"/>
            <a:ext cx="4321778" cy="73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062802" y="1055018"/>
            <a:ext cx="3024219" cy="5040000"/>
            <a:chOff x="3062802" y="1055018"/>
            <a:chExt cx="3024219" cy="5040000"/>
          </a:xfrm>
        </p:grpSpPr>
        <p:grpSp>
          <p:nvGrpSpPr>
            <p:cNvPr id="9" name="그룹 8"/>
            <p:cNvGrpSpPr/>
            <p:nvPr/>
          </p:nvGrpSpPr>
          <p:grpSpPr>
            <a:xfrm>
              <a:off x="3062802" y="1055018"/>
              <a:ext cx="3024219" cy="5040000"/>
              <a:chOff x="3062802" y="1055018"/>
              <a:chExt cx="3024219" cy="5040000"/>
            </a:xfrm>
          </p:grpSpPr>
          <p:pic>
            <p:nvPicPr>
              <p:cNvPr id="10" name="Picture 2" descr="D:\My Document\Desktop\빅캠프2013\PSD_소스\WORK FLOW_Students\02-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2803" y="1055018"/>
                <a:ext cx="3024218" cy="50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D:\My Document\Desktop\빅캠프2013\PSD_소스\WORK FLOW_Students\02-1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884" r="91131"/>
              <a:stretch/>
            </p:blipFill>
            <p:spPr bwMode="auto">
              <a:xfrm>
                <a:off x="3062802" y="3264492"/>
                <a:ext cx="3021366" cy="2828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12" descr="F:\빅캠프\PSD_Source_updated_130915\Workflow_teacher updated\Untitled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3284984"/>
              <a:ext cx="1584176" cy="245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187588" y="1323676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김 쌤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97443" y="2446526"/>
              <a:ext cx="11929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빅캠</a:t>
              </a:r>
              <a:r>
                <a:rPr lang="ko-KR" altLang="en-US" sz="1000" dirty="0" smtClean="0"/>
                <a:t> 초등학교</a:t>
              </a:r>
              <a:r>
                <a:rPr lang="en-US" altLang="ko-KR" sz="1000" dirty="0" smtClean="0"/>
                <a:t>3-1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67944" y="1700808"/>
              <a:ext cx="6591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********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59398" y="2059470"/>
              <a:ext cx="11464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010-1212-2580</a:t>
              </a:r>
              <a:endParaRPr lang="ko-KR" altLang="en-US" sz="1100" dirty="0"/>
            </a:p>
          </p:txBody>
        </p:sp>
        <p:pic>
          <p:nvPicPr>
            <p:cNvPr id="17" name="Picture 10" descr="F:\빅캠프\PSD_소스\선생님_상태알림\선생님_상태_네임태그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46" t="83290" r="35108" b="7949"/>
            <a:stretch/>
          </p:blipFill>
          <p:spPr bwMode="auto">
            <a:xfrm>
              <a:off x="3995936" y="2996952"/>
              <a:ext cx="1152128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139952" y="2924944"/>
              <a:ext cx="8082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TEACHER</a:t>
              </a:r>
              <a:endParaRPr lang="ko-KR" alt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31" name="Picture 7" descr="F:\빅캠프\PSD_Source_updated_130915\Workflow_teacher updated\선생님_상태_updated13100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6183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빅캠프\PSD_소스\선생님_상태알림\선생님_상태_아이콘01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2261"/>
            <a:ext cx="1014313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335623" y="172596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:\빅캠프\PSD_Source_updated_130915\Workflow_teacher updated\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5799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빅캠프\PSD_Source_updated_130915\Workflow_teacher updated\3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5799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빅캠프\PSD_Source_updated_130915\Workflow_teacher updated\4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5799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6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빅캠프\워킹데모_선생님\Samsung-Galaxy-S-4-white-three-up-front-profile-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14" y="-243408"/>
            <a:ext cx="4321778" cy="73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:\빅캠프\PSD_Source_updated_130915\Workflow_teacher updated\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5799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:\빅캠프\워킹데모\F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01388"/>
            <a:ext cx="414701" cy="7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:\빅캠프\PSD_소스\선생님_상태\선생님_상태_상을주세요 참조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6183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991807" y="96468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:\빅캠프\PSD_소스\선생님_상태\03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01"/>
          <a:stretch/>
        </p:blipFill>
        <p:spPr bwMode="auto">
          <a:xfrm>
            <a:off x="3260550" y="3978180"/>
            <a:ext cx="1234994" cy="12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695663" y="3196932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2423" r="5738" b="3408"/>
          <a:stretch/>
        </p:blipFill>
        <p:spPr bwMode="auto">
          <a:xfrm>
            <a:off x="2805933" y="119640"/>
            <a:ext cx="3555050" cy="66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22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3" descr="D:\My Document\Desktop\빅캠프2013\워킹데모\Untitled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87133" r="5738" b="3408"/>
          <a:stretch/>
        </p:blipFill>
        <p:spPr bwMode="auto">
          <a:xfrm>
            <a:off x="2803021" y="6092736"/>
            <a:ext cx="3555050" cy="6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My Document\Desktop\빅캠프2013\PSD_Source_updated_130915\Main Screen_updated_130915\bt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939906" y="1845304"/>
            <a:ext cx="557092" cy="1583696"/>
            <a:chOff x="3939906" y="1845304"/>
            <a:chExt cx="557092" cy="1583696"/>
          </a:xfrm>
        </p:grpSpPr>
        <p:pic>
          <p:nvPicPr>
            <p:cNvPr id="29" name="Picture 7" descr="D:\My Document\Desktop\빅캠프2013\워킹데모\c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06" y="2487613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998" y="1845304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320703" y="1822258"/>
            <a:ext cx="553597" cy="1567720"/>
            <a:chOff x="3320703" y="1822258"/>
            <a:chExt cx="553597" cy="1567720"/>
          </a:xfrm>
        </p:grpSpPr>
        <p:pic>
          <p:nvPicPr>
            <p:cNvPr id="32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00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D:\My Document\Desktop\빅캠프2013\워킹데모\c4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8991">
              <a:off x="3320703" y="2448591"/>
              <a:ext cx="552450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4641014" y="1822258"/>
            <a:ext cx="552451" cy="1645071"/>
            <a:chOff x="4641014" y="1822258"/>
            <a:chExt cx="552451" cy="1645071"/>
          </a:xfrm>
        </p:grpSpPr>
        <p:pic>
          <p:nvPicPr>
            <p:cNvPr id="35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239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D:\My Document\Desktop\빅캠프2013\워킹데모\c3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014" y="2525942"/>
              <a:ext cx="552451" cy="94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280478" y="1822258"/>
            <a:ext cx="561106" cy="1606742"/>
            <a:chOff x="5280478" y="1822258"/>
            <a:chExt cx="561106" cy="1606742"/>
          </a:xfrm>
        </p:grpSpPr>
        <p:pic>
          <p:nvPicPr>
            <p:cNvPr id="38" name="Picture 16" descr="D:\My Document\Desktop\빅캠프2013\PSD_Source_updated_130915\Main Screen_updated_130915\bl_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584" y="1822258"/>
              <a:ext cx="540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D:\My Document\Desktop\빅캠프2013\워킹데모\c2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78" y="2487612"/>
              <a:ext cx="552450" cy="9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20" descr="D:\My Document\Desktop\빅캠프2013\PSD_Source_updated_130915\Main Screen_updated_130915\main_fla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42" y="1078967"/>
            <a:ext cx="2772947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385113" y="1259236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33CCFF"/>
                </a:solidFill>
              </a:rPr>
              <a:t>금주의 </a:t>
            </a:r>
            <a:r>
              <a:rPr lang="ko-KR" altLang="en-US" sz="900" b="1" dirty="0" err="1" smtClean="0">
                <a:solidFill>
                  <a:srgbClr val="33CCFF"/>
                </a:solidFill>
              </a:rPr>
              <a:t>미션어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 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‘</a:t>
            </a:r>
            <a:r>
              <a:rPr lang="ko-KR" altLang="en-US" sz="900" b="1" dirty="0" smtClean="0">
                <a:solidFill>
                  <a:srgbClr val="33CCFF"/>
                </a:solidFill>
              </a:rPr>
              <a:t>개</a:t>
            </a:r>
            <a:r>
              <a:rPr lang="en-US" altLang="ko-KR" sz="900" b="1" dirty="0" smtClean="0">
                <a:solidFill>
                  <a:srgbClr val="33CCFF"/>
                </a:solidFill>
              </a:rPr>
              <a:t>xx’</a:t>
            </a:r>
            <a:endParaRPr lang="ko-KR" altLang="en-US" sz="900" b="1" dirty="0">
              <a:solidFill>
                <a:srgbClr val="33CCFF"/>
              </a:solidFill>
            </a:endParaRPr>
          </a:p>
        </p:txBody>
      </p:sp>
      <p:pic>
        <p:nvPicPr>
          <p:cNvPr id="55" name="Picture 2" descr="D:\My Document\Desktop\빅캠프2013\PSD_Source_updated_130915\Main Screen_updated_130915\bg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1052736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3" descr="D:\My Document\Desktop\빅캠프2013\PSD_Source_updated_130915\stat_uptaded_130915\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91" y="4581283"/>
            <a:ext cx="3024000" cy="15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D:\My Document\Desktop\빅캠프2013\PSD_Source_updated_130915\Main Screen_updated_130915\bt_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5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D:\My Document\Desktop\빅캠프2013\PSD_Source_updated_130915\Main Screen_updated_130915\bt_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369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3356259" y="3668905"/>
            <a:ext cx="2538444" cy="960349"/>
            <a:chOff x="3205683" y="3606556"/>
            <a:chExt cx="2538444" cy="960349"/>
          </a:xfrm>
        </p:grpSpPr>
        <p:pic>
          <p:nvPicPr>
            <p:cNvPr id="83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83" y="4149080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4" descr="D:\My Document\Desktop\빅캠프2013\워킹데모\clou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90" y="3606556"/>
              <a:ext cx="646237" cy="41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98" y="1845304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00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239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6" descr="D:\My Document\Desktop\빅캠프2013\PSD_Source_updated_130915\Main Screen_updated_130915\bl_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84" y="1822258"/>
            <a:ext cx="540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016642" y="1078967"/>
            <a:ext cx="2772947" cy="909873"/>
            <a:chOff x="3016642" y="1078967"/>
            <a:chExt cx="2772947" cy="909873"/>
          </a:xfrm>
        </p:grpSpPr>
        <p:pic>
          <p:nvPicPr>
            <p:cNvPr id="65" name="Picture 20" descr="D:\My Document\Desktop\빅캠프2013\PSD_Source_updated_130915\Main Screen_updated_130915\main_flag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42" y="1078967"/>
              <a:ext cx="2772947" cy="9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385113" y="1259236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rgbClr val="33CCFF"/>
                  </a:solidFill>
                </a:rPr>
                <a:t>금주의 </a:t>
              </a:r>
              <a:r>
                <a:rPr lang="ko-KR" altLang="en-US" sz="900" b="1" dirty="0" err="1" smtClean="0">
                  <a:solidFill>
                    <a:srgbClr val="33CCFF"/>
                  </a:solidFill>
                </a:rPr>
                <a:t>미션어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 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‘</a:t>
              </a:r>
              <a:r>
                <a:rPr lang="ko-KR" altLang="en-US" sz="900" b="1" dirty="0" smtClean="0">
                  <a:solidFill>
                    <a:srgbClr val="33CCFF"/>
                  </a:solidFill>
                </a:rPr>
                <a:t>개</a:t>
              </a:r>
              <a:r>
                <a:rPr lang="en-US" altLang="ko-KR" sz="900" b="1" dirty="0" smtClean="0">
                  <a:solidFill>
                    <a:srgbClr val="33CCFF"/>
                  </a:solidFill>
                </a:rPr>
                <a:t>xx’</a:t>
              </a:r>
              <a:endParaRPr lang="ko-KR" altLang="en-US" sz="900" b="1" dirty="0">
                <a:solidFill>
                  <a:srgbClr val="33CCFF"/>
                </a:solidFill>
              </a:endParaRPr>
            </a:p>
          </p:txBody>
        </p:sp>
      </p:grpSp>
      <p:pic>
        <p:nvPicPr>
          <p:cNvPr id="71" name="Picture 2" descr="D:\My Document\Desktop\빅캠프2013\워킹데모\F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696" y="2518856"/>
            <a:ext cx="627387" cy="82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D:\My Document\Desktop\빅캠프2013\워킹데모\F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20" y="2356720"/>
            <a:ext cx="563307" cy="105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:\My Document\Desktop\빅캠프2013\워킹데모\F3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95" y="2511307"/>
            <a:ext cx="469422" cy="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D:\My Document\Desktop\빅캠프2013\워킹데모\F4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81" y="2533312"/>
            <a:ext cx="426206" cy="8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3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빅캠프\워킹데모_선생님\Samsung-Galaxy-S-4-white-three-up-front-profile-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14" y="-243408"/>
            <a:ext cx="4321778" cy="73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빅캠프\PSD_소스\선생님_상태\선생님_상태_상을주세요 참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6183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F:\빅캠프\PSD_Source_updated_130915\Workflow_teacher updated\선생님_상태_updated13100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6183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빅캠프\PSD_소스\선생님_상태알림\선생님_상태_아이콘02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67024"/>
            <a:ext cx="1014313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415742" y="172595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:\빅캠프\PSD_Source_updated_130915\Workflow_teacher updated\선생님_미션을 정해주세요_updated13100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139" y="1078862"/>
            <a:ext cx="302421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빅캠프\PSD_Source_updated_130915\Main Screen_updated_130915\qb_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66" y="2492896"/>
            <a:ext cx="2808312" cy="14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1493" y="270892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</a:t>
            </a:r>
            <a:r>
              <a:rPr lang="en-US" altLang="ko-KR" dirty="0" smtClean="0"/>
              <a:t>XX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897802" y="3140968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537762" y="3212976"/>
            <a:ext cx="2050869" cy="711200"/>
            <a:chOff x="3537762" y="3212976"/>
            <a:chExt cx="2050869" cy="711200"/>
          </a:xfrm>
        </p:grpSpPr>
        <p:pic>
          <p:nvPicPr>
            <p:cNvPr id="4102" name="Picture 6" descr="F:\빅캠프\PSD_Source_updated_130915\Main Screen_updated_130915\qb_2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1" t="57088" r="19277"/>
            <a:stretch/>
          </p:blipFill>
          <p:spPr bwMode="auto">
            <a:xfrm>
              <a:off x="3537762" y="3212976"/>
              <a:ext cx="2050869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238871" y="333723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</a:rPr>
                <a:t>설정</a:t>
              </a:r>
              <a:endParaRPr lang="ko-KR" alt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4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4343734" y="2188819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9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빅캠프\워킹데모_선생님\Samsung-Galaxy-S-4-white-three-up-front-profile-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14" y="-243408"/>
            <a:ext cx="4321778" cy="73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빅캠프\PSD_Source_updated_130915\Workflow_teacher updated\선생님_상태_updated1310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66183"/>
            <a:ext cx="30242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빅캠프\PSD_소스\선생님_상태알림\선생님_상태_아이콘01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37" y="1066183"/>
            <a:ext cx="1014313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5327474" y="156013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13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빅캠프\워킹데모_선생님\Samsung-Galaxy-S-4-white-three-up-front-profile-b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14" y="-243408"/>
            <a:ext cx="4321778" cy="73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:\빅캠프\워킹데모_선생님\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64705"/>
            <a:ext cx="3024335" cy="5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:\빅캠프\워킹데모_선생님\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64705"/>
            <a:ext cx="3024335" cy="5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My Document\Desktop\빅캠프2013\워킹데모\9323&amp;v=fit512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89844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825">
            <a:off x="3695663" y="-43428"/>
            <a:ext cx="403860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91880" y="11209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개새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863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4952" y="2921168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끝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94952" y="2921168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</a:rPr>
              <a:t>끝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D:\My Document\Desktop\빅캠프2013\PSD_소스\welcome_splash\bom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02" y="2292481"/>
            <a:ext cx="2904711" cy="249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My Document\Desktop\빅캠프2013\PSD_소스\welcome_splash\늉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41135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3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늉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44</Words>
  <Application>Microsoft Office PowerPoint</Application>
  <PresentationFormat>화면 슬라이드 쇼(4:3)</PresentationFormat>
  <Paragraphs>22</Paragraphs>
  <Slides>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The 10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정욱섭</dc:creator>
  <cp:lastModifiedBy>Windows 사용자</cp:lastModifiedBy>
  <cp:revision>45</cp:revision>
  <dcterms:created xsi:type="dcterms:W3CDTF">2013-10-09T03:10:03Z</dcterms:created>
  <dcterms:modified xsi:type="dcterms:W3CDTF">2013-10-14T12:05:30Z</dcterms:modified>
</cp:coreProperties>
</file>